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5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6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8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9438-A03F-4B0D-B256-4E68BBF04E9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5584-E467-48C7-8DD9-314799E6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1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467600" cy="1985665"/>
          </a:xfrm>
        </p:spPr>
        <p:txBody>
          <a:bodyPr/>
          <a:lstStyle/>
          <a:p>
            <a:r>
              <a:rPr lang="sr-Cyrl-RS" dirty="0" smtClean="0"/>
              <a:t>Лекција: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Историја 6.разред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1" y="2967335"/>
            <a:ext cx="61312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Хришћанска црква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Пројекат о финансијском описмењавању ученика;тема: ,,Конвертуј сам </a:t>
            </a:r>
            <a:r>
              <a:rPr lang="en-US" sz="2800" b="1" dirty="0" smtClean="0"/>
              <a:t>“ </a:t>
            </a:r>
          </a:p>
          <a:p>
            <a:r>
              <a:rPr lang="sr-Cyrl-RS" sz="2800" b="1" dirty="0" smtClean="0"/>
              <a:t>српски манастири на кованим новчаницама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30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Метална новчаница од 2 динара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981200" cy="183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752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733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Грачаница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Грб Србије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1676400"/>
            <a:ext cx="6019800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Манастир Грачаница </a:t>
            </a:r>
            <a:r>
              <a:rPr lang="sr-Cyrl-RS" sz="2800" dirty="0" smtClean="0"/>
              <a:t>је најпознатија задужбина Светог краља Милутина Немањића</a:t>
            </a:r>
            <a:r>
              <a:rPr lang="en-US" sz="2800" dirty="0" smtClean="0"/>
              <a:t>.</a:t>
            </a:r>
            <a:r>
              <a:rPr lang="sr-Cyrl-RS" sz="2800" dirty="0" smtClean="0"/>
              <a:t> Изграћена је у српсковизантијском стилу 1315.у истоименом месту близини Приштине на </a:t>
            </a:r>
            <a:r>
              <a:rPr lang="en-US" sz="2800" dirty="0" smtClean="0"/>
              <a:t>K</a:t>
            </a:r>
            <a:r>
              <a:rPr lang="sr-Cyrl-RS" sz="2800" dirty="0" smtClean="0"/>
              <a:t>осову.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5257800"/>
            <a:ext cx="5715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Прва кованица искована је 2003, а у данашњем изгледу 2006.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2" y="1416694"/>
            <a:ext cx="76581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0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Метална новчаница од 5 динара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876954"/>
            <a:ext cx="6477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Година ковања у данашњем изгледу 2005, а прва 2003.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27564" y="1656308"/>
            <a:ext cx="6816436" cy="4154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Манастир Крушедол </a:t>
            </a:r>
            <a:r>
              <a:rPr lang="sr-Cyrl-RS" sz="2400" dirty="0" smtClean="0"/>
              <a:t>је најзначајнији манастир Српске Свете горе на Фрушкој гори  (16 српских манастира) због чега се назива и ,,Друга Студеница“ .Манастир је изградио  деспот Ђорђе Бранковић са мајком Ангелином 1508/1509. Ђорђе се замонашио под именом Максим,унук деспота Ђурђа Бранковића.У њему је било прво седиште српских архиепископа у Угарској, и ту су сахрањени патријарх Арсеније </a:t>
            </a:r>
            <a:r>
              <a:rPr lang="en-US" sz="2400" b="1" dirty="0" smtClean="0"/>
              <a:t>III</a:t>
            </a:r>
            <a:r>
              <a:rPr lang="sr-Cyrl-RS" sz="2400" dirty="0" smtClean="0"/>
              <a:t> Црнојевић</a:t>
            </a:r>
            <a:r>
              <a:rPr lang="en-US" sz="2400" dirty="0" smtClean="0"/>
              <a:t> </a:t>
            </a:r>
            <a:r>
              <a:rPr lang="sr-Cyrl-RS" sz="2400" dirty="0" smtClean="0"/>
              <a:t>и Арсеније </a:t>
            </a:r>
            <a:r>
              <a:rPr lang="en-US" sz="2400" dirty="0" smtClean="0"/>
              <a:t>IV,</a:t>
            </a:r>
            <a:r>
              <a:rPr lang="sr-Cyrl-RS" sz="2400" dirty="0" smtClean="0"/>
              <a:t>као и његови задужбинари и последњи Бранковић, Максимов брат Јован.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07" y="5114925"/>
            <a:ext cx="275099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164341"/>
            <a:ext cx="25908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80886"/>
            <a:ext cx="23812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4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Метална новчаница од 10 динара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160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5638800"/>
            <a:ext cx="6324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Година ковања у данашњем изгледу 2005, а прва 2003.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0" y="2362200"/>
            <a:ext cx="5867400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Манастир Студеница</a:t>
            </a:r>
            <a:r>
              <a:rPr lang="sr-Cyrl-RS" sz="2400" dirty="0" smtClean="0"/>
              <a:t>. Студеница је задужбина родоначелника династије Немањић, великог жупана Стефана Немање. Најзначајнији средњовековни манастир у Србији.Изграђена је код места Ушћа на Ибру у стилу рашке школе између 1183. и 1185.Живописана (осликана фрескама)  заслугом Светог Саве.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3276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724400"/>
            <a:ext cx="3200400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0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Метална новчаница од 20 динара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926" y="5934670"/>
            <a:ext cx="87560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Година ковања прва 2003,у млађим издањима су знамените личности Србије.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62200" y="1752600"/>
            <a:ext cx="52578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Храм Светог Саве на Врачару  у  Београду. </a:t>
            </a:r>
            <a:r>
              <a:rPr lang="ru-RU" sz="2400" b="1" dirty="0" smtClean="0">
                <a:solidFill>
                  <a:schemeClr val="bg1"/>
                </a:solidFill>
              </a:rPr>
              <a:t>Највећи је српски храм и највећи православни храм на Балкану.Посвећен је првом српском архиепископу и оснивачу Српске самосталне православне цркве.</a:t>
            </a:r>
          </a:p>
          <a:p>
            <a:r>
              <a:rPr lang="sr-Cyrl-RS" sz="2400" b="1" dirty="0" smtClean="0"/>
              <a:t>Градња храма почиње 1935. прекинута 1941. због </a:t>
            </a:r>
            <a:r>
              <a:rPr lang="en-US" sz="2400" b="1" dirty="0" smtClean="0"/>
              <a:t>II </a:t>
            </a:r>
            <a:r>
              <a:rPr lang="sr-Cyrl-RS" sz="2400" b="1" dirty="0" smtClean="0"/>
              <a:t>светског рата. Обнова градње 2000. Предвиђени рок за завршетак свих радова 2021.</a:t>
            </a:r>
            <a:endParaRPr 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78872"/>
            <a:ext cx="3009900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78872"/>
            <a:ext cx="3200400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9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Народна банка Србије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93344"/>
            <a:ext cx="1981200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2971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3581400"/>
            <a:ext cx="4648200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Основни циљ Народне банке Србије је постизање и очување ценовне стабилности. Поред тога, не доводећи у питање остваривање свог основног циља, Народна банка Србије доприноси очувању и јачању стабилности финансијског система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627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Аутори ученици 6. разреда: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800" dirty="0" smtClean="0"/>
          </a:p>
          <a:p>
            <a:r>
              <a:rPr lang="sr-Cyrl-RS" sz="2800" dirty="0" smtClean="0"/>
              <a:t>Прва група:</a:t>
            </a:r>
          </a:p>
          <a:p>
            <a:r>
              <a:rPr lang="sr-Cyrl-RS" sz="2800" dirty="0" smtClean="0"/>
              <a:t>1.Недељко Ђурђић 6</a:t>
            </a:r>
            <a:r>
              <a:rPr lang="sr-Cyrl-RS" sz="2800" baseline="-25000" dirty="0" smtClean="0"/>
              <a:t>1</a:t>
            </a:r>
            <a:endParaRPr lang="en-US" sz="2800" dirty="0"/>
          </a:p>
          <a:p>
            <a:r>
              <a:rPr lang="sr-Cyrl-RS" sz="2800" dirty="0"/>
              <a:t>2. </a:t>
            </a:r>
            <a:r>
              <a:rPr lang="sr-Cyrl-RS" sz="2800" dirty="0" smtClean="0"/>
              <a:t>Стефан Милановић 6</a:t>
            </a:r>
            <a:r>
              <a:rPr lang="sr-Cyrl-RS" sz="2800" baseline="-25000" dirty="0" smtClean="0"/>
              <a:t>1</a:t>
            </a:r>
            <a:endParaRPr lang="en-US" sz="2800" baseline="-25000" dirty="0" smtClean="0"/>
          </a:p>
          <a:p>
            <a:r>
              <a:rPr lang="sr-Cyrl-RS" sz="2800" dirty="0" smtClean="0"/>
              <a:t>3.Катарина Мијаиловић 6</a:t>
            </a:r>
            <a:r>
              <a:rPr lang="sr-Cyrl-RS" sz="2800" baseline="-25000" dirty="0" smtClean="0"/>
              <a:t>2</a:t>
            </a:r>
            <a:endParaRPr lang="en-US" sz="2800" dirty="0" smtClean="0"/>
          </a:p>
          <a:p>
            <a:r>
              <a:rPr lang="sr-Cyrl-RS" sz="2800" dirty="0" smtClean="0"/>
              <a:t>Друга група:</a:t>
            </a:r>
          </a:p>
          <a:p>
            <a:r>
              <a:rPr lang="sr-Cyrl-RS" sz="2800" dirty="0" smtClean="0"/>
              <a:t>1.Сава Антонијевић 6</a:t>
            </a:r>
            <a:r>
              <a:rPr lang="sr-Cyrl-RS" sz="2800" baseline="-25000" dirty="0" smtClean="0"/>
              <a:t>1</a:t>
            </a:r>
            <a:endParaRPr lang="en-US" sz="2800" dirty="0"/>
          </a:p>
          <a:p>
            <a:r>
              <a:rPr lang="sr-Cyrl-RS" sz="2800" smtClean="0"/>
              <a:t>2.Вукашин </a:t>
            </a:r>
            <a:r>
              <a:rPr lang="sr-Cyrl-RS" sz="2800" smtClean="0"/>
              <a:t>Ђосић 6 </a:t>
            </a:r>
            <a:r>
              <a:rPr lang="sr-Cyrl-RS" sz="2800" baseline="-25000" dirty="0" smtClean="0"/>
              <a:t>1</a:t>
            </a:r>
            <a:endParaRPr lang="en-US" sz="2800" dirty="0"/>
          </a:p>
          <a:p>
            <a:r>
              <a:rPr lang="sr-Cyrl-RS" sz="2800" dirty="0" smtClean="0"/>
              <a:t>3.Марија Павловић 6</a:t>
            </a:r>
            <a:r>
              <a:rPr lang="sr-Cyrl-RS" sz="2800" baseline="-25000" dirty="0" smtClean="0"/>
              <a:t>2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38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371600"/>
            <a:ext cx="613732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ОШ,,Михаило </a:t>
            </a:r>
          </a:p>
          <a:p>
            <a:pPr algn="ctr"/>
            <a:r>
              <a:rPr lang="sr-Cyrl-R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Младеновић Сеља“</a:t>
            </a:r>
          </a:p>
          <a:p>
            <a:pPr algn="ctr"/>
            <a:r>
              <a:rPr lang="sr-Cyrl-R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Дудовица</a:t>
            </a:r>
          </a:p>
          <a:p>
            <a:pPr algn="ctr"/>
            <a:r>
              <a:rPr lang="sr-Cyrl-RS" sz="54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Октобар 2019.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4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370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Лекција:</vt:lpstr>
      <vt:lpstr>Метална новчаница од 2 динара</vt:lpstr>
      <vt:lpstr>Метална новчаница од 5 динара</vt:lpstr>
      <vt:lpstr>Метална новчаница од 10 динара</vt:lpstr>
      <vt:lpstr>Метална новчаница од 20 динара</vt:lpstr>
      <vt:lpstr>Народна банка Србије</vt:lpstr>
      <vt:lpstr>Аутори ученици 6. разреда: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2019-09-23T14:15:17Z</dcterms:created>
  <dcterms:modified xsi:type="dcterms:W3CDTF">2019-10-10T17:09:05Z</dcterms:modified>
</cp:coreProperties>
</file>